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7" r:id="rId3"/>
    <p:sldId id="259" r:id="rId4"/>
    <p:sldId id="271" r:id="rId5"/>
    <p:sldId id="275" r:id="rId6"/>
    <p:sldId id="273" r:id="rId7"/>
    <p:sldId id="280" r:id="rId8"/>
    <p:sldId id="274" r:id="rId9"/>
    <p:sldId id="258" r:id="rId10"/>
    <p:sldId id="260" r:id="rId11"/>
    <p:sldId id="261" r:id="rId12"/>
    <p:sldId id="281" r:id="rId13"/>
    <p:sldId id="262" r:id="rId14"/>
    <p:sldId id="263" r:id="rId15"/>
    <p:sldId id="264" r:id="rId16"/>
    <p:sldId id="265" r:id="rId17"/>
    <p:sldId id="277" r:id="rId18"/>
    <p:sldId id="276" r:id="rId19"/>
    <p:sldId id="278" r:id="rId20"/>
    <p:sldId id="279" r:id="rId21"/>
    <p:sldId id="284" r:id="rId22"/>
    <p:sldId id="266" r:id="rId23"/>
    <p:sldId id="270" r:id="rId24"/>
    <p:sldId id="285" r:id="rId25"/>
    <p:sldId id="282" r:id="rId26"/>
    <p:sldId id="283" r:id="rId27"/>
    <p:sldId id="26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A2828-87C9-40C0-A107-2D8E61AD017C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AD84C-6A87-4738-BC89-06F5EA2BC8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4AD84C-6A87-4738-BC89-06F5EA2BC8B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«По щучьему велению»</a:t>
            </a:r>
            <a:br>
              <a:rPr lang="ru-RU" sz="66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( или старая сказка на новый лад)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5517232"/>
            <a:ext cx="5112568" cy="93610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Ивановский детский сад «Березка»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Воспитатель: Скоробогатова Е.В.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Елена Прекрасная\Desktop\щ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3203848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47664" y="476673"/>
            <a:ext cx="7139136" cy="129614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Щуку из реки позвал.</a:t>
            </a:r>
            <a:endParaRPr lang="ru-RU" sz="28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6146" name="Picture 2" descr="C:\Users\Елена Прекрасная\Desktop\фотки НОВ ФИГУРЫ\IMG20231220155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6787"/>
            <a:ext cx="8640960" cy="527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2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84168" y="404665"/>
            <a:ext cx="2736304" cy="4802336"/>
          </a:xfrm>
        </p:spPr>
        <p:txBody>
          <a:bodyPr>
            <a:noAutofit/>
          </a:bodyPr>
          <a:lstStyle/>
          <a:p>
            <a:r>
              <a:rPr lang="ru-RU" sz="2000" dirty="0" smtClean="0"/>
              <a:t>  Эх</a:t>
            </a:r>
            <a:r>
              <a:rPr lang="ru-RU" sz="2000" dirty="0"/>
              <a:t>! По </a:t>
            </a:r>
            <a:r>
              <a:rPr lang="ru-RU" sz="2000" dirty="0" smtClean="0"/>
              <a:t>щучьему веленью</a:t>
            </a:r>
            <a:r>
              <a:rPr lang="ru-RU" sz="2000" dirty="0"/>
              <a:t>,</a:t>
            </a:r>
          </a:p>
          <a:p>
            <a:r>
              <a:rPr lang="ru-RU" sz="2000" dirty="0"/>
              <a:t>Да по моему хотенью,</a:t>
            </a:r>
          </a:p>
          <a:p>
            <a:r>
              <a:rPr lang="ru-RU" sz="2000" dirty="0"/>
              <a:t>Дед Мороз сюда явись,</a:t>
            </a:r>
          </a:p>
          <a:p>
            <a:r>
              <a:rPr lang="ru-RU" sz="2000" dirty="0"/>
              <a:t>Ведь ребята заждались!</a:t>
            </a:r>
          </a:p>
          <a:p>
            <a:r>
              <a:rPr lang="ru-RU" sz="2000" dirty="0"/>
              <a:t>Хочу, чтобы этот Новый год был особенным! </a:t>
            </a:r>
          </a:p>
          <a:p>
            <a:r>
              <a:rPr lang="ru-RU" sz="2000" dirty="0"/>
              <a:t>Из глубин морских пусть </a:t>
            </a:r>
            <a:r>
              <a:rPr lang="ru-RU" sz="2000" dirty="0" smtClean="0"/>
              <a:t>невиданные существа , да</a:t>
            </a:r>
            <a:endParaRPr lang="ru-RU" sz="2000" dirty="0"/>
          </a:p>
          <a:p>
            <a:r>
              <a:rPr lang="ru-RU" sz="2000" dirty="0" smtClean="0"/>
              <a:t>рыбы </a:t>
            </a:r>
            <a:r>
              <a:rPr lang="ru-RU" sz="2000" dirty="0"/>
              <a:t>волшебные</a:t>
            </a:r>
            <a:r>
              <a:rPr lang="ru-RU" sz="2000" dirty="0" smtClean="0"/>
              <a:t>   выплывают</a:t>
            </a:r>
            <a:endParaRPr lang="ru-RU" sz="2000" dirty="0"/>
          </a:p>
          <a:p>
            <a:r>
              <a:rPr lang="ru-RU" sz="2000" dirty="0"/>
              <a:t> и желанья у ребят исполняют!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8194" name="Picture 2" descr="C:\Users\Елена Прекрасная\Desktop\фотки НОВ ФИГУРЫ\IMG_20231220_153635_edit_118769675581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68863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0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C:\Users\Елена Прекрасная\Desktop\фотки НОВ ФИГУРЫ\IMG_20231220_153343_edit_23461569189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67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588224" y="332656"/>
            <a:ext cx="2232248" cy="5832648"/>
          </a:xfrm>
        </p:spPr>
        <p:txBody>
          <a:bodyPr>
            <a:normAutofit/>
          </a:bodyPr>
          <a:lstStyle/>
          <a:p>
            <a:r>
              <a:rPr lang="ru-RU" sz="2400" dirty="0"/>
              <a:t>В самом центре океана</a:t>
            </a:r>
            <a:br>
              <a:rPr lang="ru-RU" sz="2400" dirty="0"/>
            </a:br>
            <a:r>
              <a:rPr lang="ru-RU" sz="2400" dirty="0"/>
              <a:t>Бьет струя, как из фонтана!</a:t>
            </a:r>
            <a:br>
              <a:rPr lang="ru-RU" sz="2400" dirty="0"/>
            </a:br>
            <a:r>
              <a:rPr lang="ru-RU" sz="2400" dirty="0"/>
              <a:t>Фантастичный, чудный вид</a:t>
            </a:r>
            <a:br>
              <a:rPr lang="ru-RU" sz="2400" dirty="0"/>
            </a:br>
            <a:r>
              <a:rPr lang="ru-RU" sz="2400" dirty="0"/>
              <a:t>Дарит нам огромный кит</a:t>
            </a:r>
            <a:r>
              <a:rPr lang="ru-RU" sz="2400" dirty="0" smtClean="0"/>
              <a:t>! </a:t>
            </a:r>
            <a:endParaRPr lang="ru-RU" sz="24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9218" name="Picture 2" descr="C:\Users\Елена Прекрасная\Desktop\фотки НОВ ФИГУРЫ\IMG_20231220_153455_edit_1188607474266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6305178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380313" y="620688"/>
            <a:ext cx="1584176" cy="4968552"/>
          </a:xfrm>
        </p:spPr>
        <p:txBody>
          <a:bodyPr>
            <a:normAutofit/>
          </a:bodyPr>
          <a:lstStyle/>
          <a:p>
            <a:r>
              <a:rPr lang="ru-RU" dirty="0"/>
              <a:t>"Здравствуй, рыбка золотая!</a:t>
            </a:r>
            <a:br>
              <a:rPr lang="ru-RU" dirty="0"/>
            </a:br>
            <a:r>
              <a:rPr lang="ru-RU" dirty="0"/>
              <a:t>Ты красивая какая,</a:t>
            </a:r>
            <a:br>
              <a:rPr lang="ru-RU" dirty="0"/>
            </a:br>
            <a:r>
              <a:rPr lang="ru-RU" dirty="0"/>
              <a:t>В детском садике живёшь,</a:t>
            </a:r>
            <a:br>
              <a:rPr lang="ru-RU" dirty="0"/>
            </a:br>
            <a:r>
              <a:rPr lang="ru-RU" dirty="0"/>
              <a:t>Деток радуешь всерьёз."</a:t>
            </a:r>
          </a:p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0242" name="Picture 2" descr="C:\Users\Елена Прекрасная\Desktop\фотки НОВ ФИГУРЫ\IMG_20231220_153814_edit_118666696512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727280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1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68333" y="692697"/>
            <a:ext cx="3818467" cy="4514304"/>
          </a:xfrm>
        </p:spPr>
        <p:txBody>
          <a:bodyPr>
            <a:normAutofit/>
          </a:bodyPr>
          <a:lstStyle/>
          <a:p>
            <a:r>
              <a:rPr lang="ru-RU" sz="2400" dirty="0"/>
              <a:t>Я огромный осьминог!</a:t>
            </a:r>
            <a:br>
              <a:rPr lang="ru-RU" sz="2400" dirty="0"/>
            </a:br>
            <a:r>
              <a:rPr lang="ru-RU" sz="2400" dirty="0"/>
              <a:t>У меня есть восемь ног!</a:t>
            </a:r>
            <a:br>
              <a:rPr lang="ru-RU" sz="2400" dirty="0"/>
            </a:br>
            <a:r>
              <a:rPr lang="ru-RU" sz="2400" dirty="0"/>
              <a:t>Я умею танцевать…</a:t>
            </a:r>
            <a:br>
              <a:rPr lang="ru-RU" sz="2400" dirty="0"/>
            </a:br>
            <a:r>
              <a:rPr lang="ru-RU" sz="2400" dirty="0"/>
              <a:t>И на ноги наступать…</a:t>
            </a:r>
            <a:br>
              <a:rPr lang="ru-RU" sz="2400" dirty="0"/>
            </a:br>
            <a:r>
              <a:rPr lang="ru-RU" sz="2400" dirty="0"/>
              <a:t>А попробуйте вы сами</a:t>
            </a:r>
            <a:br>
              <a:rPr lang="ru-RU" sz="2400" dirty="0"/>
            </a:br>
            <a:r>
              <a:rPr lang="ru-RU" sz="2400" dirty="0"/>
              <a:t>Столькими шагнуть ногами!</a:t>
            </a:r>
          </a:p>
          <a:p>
            <a:endParaRPr lang="ru-RU" sz="24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1266" name="Picture 2" descr="C:\Users\Елена Прекрасная\Desktop\фотки НОВ ФИГУРЫ\IMG_20231220_153635_edit_1187696755813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4" y="744538"/>
            <a:ext cx="3561209" cy="390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220072" y="764704"/>
            <a:ext cx="3168352" cy="4442296"/>
          </a:xfrm>
        </p:spPr>
        <p:txBody>
          <a:bodyPr>
            <a:normAutofit/>
          </a:bodyPr>
          <a:lstStyle/>
          <a:p>
            <a:r>
              <a:rPr lang="ru-RU" sz="2400" dirty="0"/>
              <a:t>Невысок пока мой рост,</a:t>
            </a:r>
            <a:br>
              <a:rPr lang="ru-RU" sz="2400" dirty="0"/>
            </a:br>
            <a:r>
              <a:rPr lang="ru-RU" sz="2400" dirty="0"/>
              <a:t>И огонь не жарок,</a:t>
            </a:r>
            <a:br>
              <a:rPr lang="ru-RU" sz="2400" dirty="0"/>
            </a:br>
            <a:r>
              <a:rPr lang="ru-RU" sz="2400" dirty="0"/>
              <a:t>Но есть крылышки, есть хвост,</a:t>
            </a:r>
            <a:br>
              <a:rPr lang="ru-RU" sz="2400" dirty="0"/>
            </a:br>
            <a:r>
              <a:rPr lang="ru-RU" sz="2400" dirty="0"/>
              <a:t>И в руках — подарок.</a:t>
            </a:r>
            <a:br>
              <a:rPr lang="ru-RU" sz="2400" dirty="0"/>
            </a:br>
            <a:r>
              <a:rPr lang="ru-RU" sz="2400" dirty="0"/>
              <a:t>На веселый карнавал,</a:t>
            </a:r>
            <a:br>
              <a:rPr lang="ru-RU" sz="2400" dirty="0"/>
            </a:br>
            <a:r>
              <a:rPr lang="ru-RU" sz="2400" dirty="0"/>
              <a:t>К вам из сказки </a:t>
            </a:r>
            <a:r>
              <a:rPr lang="ru-RU" sz="2400" dirty="0" smtClean="0"/>
              <a:t>прибежал,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Добрый и хороший</a:t>
            </a:r>
            <a:br>
              <a:rPr lang="ru-RU" sz="2400" dirty="0"/>
            </a:br>
            <a:r>
              <a:rPr lang="ru-RU" sz="2400" dirty="0"/>
              <a:t>Маленький Дракоша!</a:t>
            </a:r>
          </a:p>
          <a:p>
            <a:endParaRPr lang="ru-RU" sz="24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2290" name="Picture 2" descr="C:\Users\Елена Прекрасная\Desktop\фотки НОВ ФИГУРЫ\IMG_20231220_153832_edit_114195601712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608512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Ребята очень обрадовались гостям!</a:t>
            </a:r>
            <a:endParaRPr lang="ru-RU" sz="2000" dirty="0"/>
          </a:p>
        </p:txBody>
      </p:sp>
      <p:pic>
        <p:nvPicPr>
          <p:cNvPr id="7170" name="Picture 2" descr="C:\Users\Елена Прекрасная\Desktop\фотки НОВ ФИГУРЫ\IMG_20231221_114019_edit_135841999112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34" y="1700808"/>
            <a:ext cx="406413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 Прекрасная\Desktop\фотки НОВ ФИГУРЫ\IMG_20231221_114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4644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47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 Прекрасная\Desktop\фотки НОВ ФИГУРЫ\IMG_20231221_113646_edit_136226430641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0445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 Прекрасная\Desktop\фотки НОВ ФИГУРЫ\IMG_20231221_113055_edit_136205345116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432697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93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 Прекрасная\Desktop\фотки НОВ ФИГУРЫ\IMG_20231221_114050_edit_136351313922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89781"/>
            <a:ext cx="4208982" cy="571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 Прекрасная\Desktop\фотки НОВ ФИГУРЫ\IMG_20231221_113111_edit_1361844049318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9"/>
            <a:ext cx="4138612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4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20272" y="476673"/>
            <a:ext cx="1666528" cy="473032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     По дорожке  пойдем, прямо в сказку попадем!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4" name="Picture 2" descr="C:\Users\Елена Прекрасная\Desktop\фотки НОВ ФИГУРЫ\IMG_20231220_153609_edit_118806046855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4" y="332656"/>
            <a:ext cx="6574622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 Прекрасная\Desktop\фотки НОВ ФИГУРЫ\IMG_20231221_114901_edit_135599111613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09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Елена Прекрасная\Desktop\фотки НОВ ФИГУРЫ\IMG_20231221_114501_edit_136598204333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872760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651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619874" y="332656"/>
            <a:ext cx="2272606" cy="5112567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/>
              <a:t>Часы пробьют двенадцать,</a:t>
            </a:r>
            <a:br>
              <a:rPr lang="ru-RU" sz="2000" dirty="0"/>
            </a:br>
            <a:r>
              <a:rPr lang="ru-RU" sz="2000" dirty="0"/>
              <a:t>К нам Дед Мороз придет.</a:t>
            </a:r>
            <a:br>
              <a:rPr lang="ru-RU" sz="2000" dirty="0"/>
            </a:br>
            <a:r>
              <a:rPr lang="ru-RU" sz="2000" dirty="0"/>
              <a:t>Мы будем улыбаться,</a:t>
            </a:r>
            <a:br>
              <a:rPr lang="ru-RU" sz="2000" dirty="0"/>
            </a:br>
            <a:r>
              <a:rPr lang="ru-RU" sz="2000" dirty="0"/>
              <a:t>Встречая Новый год.</a:t>
            </a:r>
            <a:br>
              <a:rPr lang="ru-RU" sz="2000" dirty="0"/>
            </a:br>
            <a:r>
              <a:rPr lang="ru-RU" sz="2000" dirty="0"/>
              <a:t>А Дед Мороз поможет</a:t>
            </a:r>
            <a:br>
              <a:rPr lang="ru-RU" sz="2000" dirty="0"/>
            </a:br>
            <a:r>
              <a:rPr lang="ru-RU" sz="2000" dirty="0"/>
              <a:t>Нам вовремя понять,</a:t>
            </a:r>
            <a:br>
              <a:rPr lang="ru-RU" sz="2000" dirty="0"/>
            </a:br>
            <a:r>
              <a:rPr lang="ru-RU" sz="2000" dirty="0"/>
              <a:t>Что быть ребенком можно</a:t>
            </a:r>
            <a:br>
              <a:rPr lang="ru-RU" sz="2000" dirty="0"/>
            </a:br>
            <a:r>
              <a:rPr lang="ru-RU" sz="2000" dirty="0"/>
              <a:t>И в пять, и в сорок пять,</a:t>
            </a:r>
            <a:br>
              <a:rPr lang="ru-RU" sz="2000" dirty="0"/>
            </a:br>
            <a:r>
              <a:rPr lang="ru-RU" sz="2000" dirty="0"/>
              <a:t>Что детство не уходит,</a:t>
            </a:r>
            <a:br>
              <a:rPr lang="ru-RU" sz="2000" dirty="0"/>
            </a:br>
            <a:r>
              <a:rPr lang="ru-RU" sz="2000" dirty="0"/>
              <a:t>А счастье бережет,</a:t>
            </a:r>
            <a:br>
              <a:rPr lang="ru-RU" sz="2000" dirty="0"/>
            </a:br>
            <a:r>
              <a:rPr lang="ru-RU" sz="2000" dirty="0"/>
              <a:t>Чтоб в праздник новогодний</a:t>
            </a:r>
            <a:br>
              <a:rPr lang="ru-RU" sz="2000" dirty="0"/>
            </a:br>
            <a:r>
              <a:rPr lang="ru-RU" sz="2000" dirty="0"/>
              <a:t>Нам было хорошо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3314" name="Picture 2" descr="C:\Users\Елена Прекрасная\Desktop\фотки НОВ ФИГУРЫ\IMG_20231220_153842_edit_1187133985626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636835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3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 Прекрасная\Desktop\фотки НОВ ФИГУРЫ\IMG_20231220_153434_edit_11975618694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81281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5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 Прекрасная\Desktop\фотки НОВ ФИГУРЫ\IMG_20231221_114420_edit_1365405017682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79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Чудеса творить щуке помогали, наши родители и сотрудники детского сада</a:t>
            </a:r>
            <a:endParaRPr lang="ru-RU" sz="2800" dirty="0"/>
          </a:p>
        </p:txBody>
      </p:sp>
      <p:pic>
        <p:nvPicPr>
          <p:cNvPr id="4098" name="Picture 2" descr="C:\Users\Елена Прекрасная\Desktop\фотки НОВ ФИГУРЫ\IMG_20231220_142208_edit_1332925777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82996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Елена Прекрасная\Desktop\фотки НОВ ФИГУРЫ\IMG_20231220_142329_edit_13017087727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3"/>
            <a:ext cx="41764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47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Прекрасная\Desktop\фотки НОВ ФИГУРЫ\IMG_20231220_142214_edit_1354331467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3" y="332656"/>
            <a:ext cx="3976911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 Прекрасная\Desktop\фотки НОВ ФИГУРЫ\IMG202312201437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4968551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Елена Прекрасная\Desktop\фотки НОВ ФИГУРЫ\IMG20231220143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33" y="3501008"/>
            <a:ext cx="397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03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338667"/>
            <a:ext cx="7571184" cy="714069"/>
          </a:xfrm>
        </p:spPr>
        <p:txBody>
          <a:bodyPr/>
          <a:lstStyle/>
          <a:p>
            <a:r>
              <a:rPr lang="ru-RU" dirty="0" smtClean="0"/>
              <a:t>Здесь и сказочке конец, а кто слушал-молодец!</a:t>
            </a:r>
            <a:endParaRPr lang="ru-RU" dirty="0"/>
          </a:p>
        </p:txBody>
      </p:sp>
      <p:pic>
        <p:nvPicPr>
          <p:cNvPr id="14338" name="Picture 2" descr="https://avatars.dzeninfra.ru/get-zen_doc/3517023/pub_6114a3220f7aab4547c5d617_6126b7cb1d814e6db6aa85b2/scale_1200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1" b="8971"/>
          <a:stretch>
            <a:fillRect/>
          </a:stretch>
        </p:blipFill>
        <p:spPr bwMode="auto">
          <a:xfrm>
            <a:off x="755576" y="1412776"/>
            <a:ext cx="78488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5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 Прекрасная\Desktop\фотки НОВ ФИГУРЫ\IMG_20231220_153513_edit_118844723494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3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16016" y="404665"/>
            <a:ext cx="3970784" cy="864095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      В </a:t>
            </a:r>
            <a:r>
              <a:rPr lang="ru-RU" sz="2000" dirty="0" smtClean="0"/>
              <a:t>тридевятом царстве, в Ивановском государстве, жили ребятишки малыши. </a:t>
            </a:r>
            <a:endParaRPr lang="ru-RU" sz="2000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C:\Users\Елена Прекрасная\Desktop\фотки НОВ ФИГУРЫ\IMG_20231221_070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307"/>
            <a:ext cx="4536504" cy="329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 Прекрасная\Desktop\фотки НОВ ФИГУРЫ\IMG_20231220_070759_edit_15799865919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224462" cy="34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Елена Прекрасная\Desktop\фотки НОВ ФИГУРЫ\IMG_20231221_2131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5194"/>
            <a:ext cx="4536504" cy="32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67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Жили поживали, детский сад к Новому году украшали.</a:t>
            </a:r>
            <a:endParaRPr lang="ru-RU" sz="2400" dirty="0"/>
          </a:p>
        </p:txBody>
      </p:sp>
      <p:pic>
        <p:nvPicPr>
          <p:cNvPr id="5122" name="Picture 2" descr="C:\Users\Елена Прекрасная\Desktop\фотки НОВ ФИГУРЫ\IMG_20231220_070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3" y="1124744"/>
            <a:ext cx="8640960" cy="49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1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 Прекрасная\Desktop\фотки НОВ ФИГУРЫ\IMG_20231221_132044_edit_137069599903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0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 Прекрасная\Desktop\фотки НОВ ФИГУРЫ\IMG_20231222_191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01" y="267228"/>
            <a:ext cx="5656660" cy="65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5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1008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 родители им в этом помогали</a:t>
            </a:r>
            <a:endParaRPr lang="ru-RU" sz="2000" dirty="0"/>
          </a:p>
        </p:txBody>
      </p:sp>
      <p:pic>
        <p:nvPicPr>
          <p:cNvPr id="3074" name="Picture 2" descr="C:\Users\Елена Прекрасная\Desktop\фотки НОВ ФИГУРЫ\IMG_20231221_133145_edit_142786305823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8410"/>
            <a:ext cx="864096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5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372200" y="476673"/>
            <a:ext cx="2314600" cy="473032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 Мимо на печи Емеля проезжал, ребят увидал. Решил малышам помочь.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4099" name="Picture 3" descr="C:\Users\Елена Прекрасная\Desktop\фотки НОВ ФИГУРЫ\IMG_20231220_153659_edit_120015167169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75892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219</TotalTime>
  <Words>171</Words>
  <Application>Microsoft Office PowerPoint</Application>
  <PresentationFormat>Экран (4:3)</PresentationFormat>
  <Paragraphs>26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Bookman Old Style</vt:lpstr>
      <vt:lpstr>Calibri</vt:lpstr>
      <vt:lpstr>Candara</vt:lpstr>
      <vt:lpstr>Monotype Corsiva</vt:lpstr>
      <vt:lpstr>Symbol</vt:lpstr>
      <vt:lpstr>Волна</vt:lpstr>
      <vt:lpstr>«По щучьему велению» ( или старая сказка на новый лад)</vt:lpstr>
      <vt:lpstr>Презентация PowerPoint</vt:lpstr>
      <vt:lpstr>Презентация PowerPoint</vt:lpstr>
      <vt:lpstr>Презентация PowerPoint</vt:lpstr>
      <vt:lpstr>Жили поживали, детский сад к Новому году украшали.</vt:lpstr>
      <vt:lpstr>Презентация PowerPoint</vt:lpstr>
      <vt:lpstr>Презентация PowerPoint</vt:lpstr>
      <vt:lpstr>А родители им в этом помогали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Ребята очень обрадовались гостям!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Чудеса творить щуке помогали, наши родители и сотрудники детского сада</vt:lpstr>
      <vt:lpstr>Презентация PowerPoint</vt:lpstr>
      <vt:lpstr>Здесь и сказочке конец, а кто слушал-молодец!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 щучьему велению»</dc:title>
  <dc:creator>Елена Прекрасная</dc:creator>
  <cp:lastModifiedBy>Пользователь</cp:lastModifiedBy>
  <cp:revision>23</cp:revision>
  <dcterms:created xsi:type="dcterms:W3CDTF">2023-12-20T13:17:10Z</dcterms:created>
  <dcterms:modified xsi:type="dcterms:W3CDTF">2023-12-25T07:48:45Z</dcterms:modified>
</cp:coreProperties>
</file>